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801350" cy="28803600"/>
  <p:notesSz cx="9931400" cy="14351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1pPr>
    <a:lvl2pPr marL="220663" indent="23653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2pPr>
    <a:lvl3pPr marL="442913" indent="47148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3pPr>
    <a:lvl4pPr marL="665163" indent="70643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4pPr>
    <a:lvl5pPr marL="887413" indent="94138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5pPr>
    <a:lvl6pPr marL="22860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6pPr>
    <a:lvl7pPr marL="27432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7pPr>
    <a:lvl8pPr marL="32004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8pPr>
    <a:lvl9pPr marL="36576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19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AF7"/>
    <a:srgbClr val="2891D8"/>
    <a:srgbClr val="2C36FC"/>
    <a:srgbClr val="F7FCFF"/>
    <a:srgbClr val="4AA2DE"/>
    <a:srgbClr val="E8F6FE"/>
    <a:srgbClr val="C3E7FD"/>
    <a:srgbClr val="0F8BD7"/>
    <a:srgbClr val="1880CE"/>
    <a:srgbClr val="167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6" autoAdjust="0"/>
    <p:restoredTop sz="99507" autoAdjust="0"/>
  </p:normalViewPr>
  <p:slideViewPr>
    <p:cSldViewPr>
      <p:cViewPr>
        <p:scale>
          <a:sx n="50" d="100"/>
          <a:sy n="50" d="100"/>
        </p:scale>
        <p:origin x="1602" y="156"/>
      </p:cViewPr>
      <p:guideLst>
        <p:guide orient="horz" pos="9210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1920" y="-156"/>
      </p:cViewPr>
      <p:guideLst>
        <p:guide orient="horz" pos="4519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>
            <a:extLst>
              <a:ext uri="{FF2B5EF4-FFF2-40B4-BE49-F238E27FC236}">
                <a16:creationId xmlns:a16="http://schemas.microsoft.com/office/drawing/2014/main" id="{E54E657A-5DE4-41FB-997A-F2518A6F00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79" name="Rectangle 1027">
            <a:extLst>
              <a:ext uri="{FF2B5EF4-FFF2-40B4-BE49-F238E27FC236}">
                <a16:creationId xmlns:a16="http://schemas.microsoft.com/office/drawing/2014/main" id="{4DEC7166-DC3A-4B4D-B88C-766E408B3F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80" name="Rectangle 1028">
            <a:extLst>
              <a:ext uri="{FF2B5EF4-FFF2-40B4-BE49-F238E27FC236}">
                <a16:creationId xmlns:a16="http://schemas.microsoft.com/office/drawing/2014/main" id="{D993CCD0-83C8-465A-9B3F-6CD3CB7F527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81" name="Rectangle 1029">
            <a:extLst>
              <a:ext uri="{FF2B5EF4-FFF2-40B4-BE49-F238E27FC236}">
                <a16:creationId xmlns:a16="http://schemas.microsoft.com/office/drawing/2014/main" id="{9E62BC4E-9185-4268-88DF-7F4B056921A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8690BBCD-DFA8-4940-BEA7-449B69EA8C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0226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75F3A850-FCEB-48C1-8E89-F58772196F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C3CC3EC2-EFAB-4761-AA04-C931839F56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59B7CAD-3573-40A4-93F9-61C8BC2E96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7638" y="1076325"/>
            <a:ext cx="2017712" cy="5381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>
            <a:extLst>
              <a:ext uri="{FF2B5EF4-FFF2-40B4-BE49-F238E27FC236}">
                <a16:creationId xmlns:a16="http://schemas.microsoft.com/office/drawing/2014/main" id="{DB37BDD4-720E-443F-9105-CC5252ADB9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6816725"/>
            <a:ext cx="7283450" cy="645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50534" name="Rectangle 6">
            <a:extLst>
              <a:ext uri="{FF2B5EF4-FFF2-40B4-BE49-F238E27FC236}">
                <a16:creationId xmlns:a16="http://schemas.microsoft.com/office/drawing/2014/main" id="{5E8D1029-F4BB-4D57-BF7D-0E2ED34EC4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0535" name="Rectangle 7">
            <a:extLst>
              <a:ext uri="{FF2B5EF4-FFF2-40B4-BE49-F238E27FC236}">
                <a16:creationId xmlns:a16="http://schemas.microsoft.com/office/drawing/2014/main" id="{7E950046-A45A-4B9B-A2B4-403595766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FBC5B3AC-BD3D-4AA8-8EE5-BC2E5E6270D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0513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22066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44291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66516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88741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1110881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33057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55233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777410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EB70B15-0F38-4CC7-A1DD-6BFBAEE7E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E1EAA11-1C0A-4DAA-BE05-977955C5AD82}" type="slidenum">
              <a:rPr lang="en-US" altLang="zh-TW" sz="1700"/>
              <a:pPr>
                <a:spcBef>
                  <a:spcPct val="0"/>
                </a:spcBef>
              </a:pPr>
              <a:t>1</a:t>
            </a:fld>
            <a:endParaRPr lang="en-US" altLang="zh-TW" sz="17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79AE669-B292-4DC8-83C2-2CE84A144F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0338" y="992188"/>
            <a:ext cx="4875212" cy="1299845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198" y="6400327"/>
            <a:ext cx="8550927" cy="480024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909" y="15041619"/>
            <a:ext cx="7561059" cy="736165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7D8C38-6328-47D6-B12A-4D8D3D78C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2F6531-BB98-41A1-A5B5-E7EBFACDD7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AAE93E-6C6B-4BAB-89AC-84A17138D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1E28D-3A5C-4F21-AC0F-FBBD801196E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127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D4FD48-629D-4DD2-8BCC-FD66A6410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F9419C-4E5F-426B-8561-BE3C5F399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4DEC28-8124-4F2F-90AD-7E9804927B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88FE65-0AC9-49AC-823A-0011DB02A29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947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695835" y="2559275"/>
            <a:ext cx="2295160" cy="2304309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0358" y="2559275"/>
            <a:ext cx="6831114" cy="2304309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5BCD32-A084-44A5-A0D0-31FA660FD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032C82-BFDC-4B96-ACEB-6EDF51FAA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1663B-97B7-4E75-A37F-A619B2E56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F8DF1-AE6A-443E-BB86-5F64B41D89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4027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0356" y="2559277"/>
            <a:ext cx="9180638" cy="48013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0358" y="8320851"/>
            <a:ext cx="4563137" cy="1728151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427859" y="8320851"/>
            <a:ext cx="4563137" cy="858895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427859" y="17012348"/>
            <a:ext cx="4563137" cy="85900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4A7C4B6-FB9B-47A2-AB65-931E97D66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0BA4A25-B34C-4F64-AFBA-CED245945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CF3D161-EB30-4819-86E5-94D1351949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28727-CE7C-4737-AACB-C9071DDB74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9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37CC85-17B1-41A0-AC3A-0CE828922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569D01-324A-4BA3-B9F0-DE11CF391D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190BAB-93A3-46D8-B923-4BA8A45AF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4B56DB-E32F-4720-AB5C-F03086091FB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913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395" y="18508818"/>
            <a:ext cx="9181204" cy="5720985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395" y="12207833"/>
            <a:ext cx="9181204" cy="6300987"/>
          </a:xfrm>
        </p:spPr>
        <p:txBody>
          <a:bodyPr anchor="b"/>
          <a:lstStyle>
            <a:lvl1pPr marL="0" indent="0">
              <a:buNone/>
              <a:defRPr sz="1000"/>
            </a:lvl1pPr>
            <a:lvl2pPr marL="222176" indent="0">
              <a:buNone/>
              <a:defRPr sz="900"/>
            </a:lvl2pPr>
            <a:lvl3pPr marL="444352" indent="0">
              <a:buNone/>
              <a:defRPr sz="800"/>
            </a:lvl3pPr>
            <a:lvl4pPr marL="666529" indent="0">
              <a:buNone/>
              <a:defRPr sz="700"/>
            </a:lvl4pPr>
            <a:lvl5pPr marL="888705" indent="0">
              <a:buNone/>
              <a:defRPr sz="700"/>
            </a:lvl5pPr>
            <a:lvl6pPr marL="1110881" indent="0">
              <a:buNone/>
              <a:defRPr sz="700"/>
            </a:lvl6pPr>
            <a:lvl7pPr marL="1333057" indent="0">
              <a:buNone/>
              <a:defRPr sz="700"/>
            </a:lvl7pPr>
            <a:lvl8pPr marL="1555233" indent="0">
              <a:buNone/>
              <a:defRPr sz="700"/>
            </a:lvl8pPr>
            <a:lvl9pPr marL="1777410" indent="0">
              <a:buNone/>
              <a:defRPr sz="7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EC98BA-6BDA-405B-BE9E-4FE94AA958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7879D7-75F2-450E-BA32-6B5E65759A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CC1C8D-4369-40C3-8D38-703AE91AF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D5CB0-C66F-40B4-8442-19627B583E0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286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0358" y="8320851"/>
            <a:ext cx="4563137" cy="172815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27859" y="8320851"/>
            <a:ext cx="4563137" cy="172815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851C5E-0F6F-428B-B7A7-90B7F2560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094E42-AF66-4CC9-A31B-83FC914C0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C1AF9F-A37D-443C-8A09-AF6C38ACAF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E2E9D-89A6-4052-BFE6-C0845FA659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380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238" y="1153598"/>
            <a:ext cx="9720875" cy="480024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239" y="6447324"/>
            <a:ext cx="4772097" cy="2687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2176" indent="0">
              <a:buNone/>
              <a:defRPr sz="1000" b="1"/>
            </a:lvl2pPr>
            <a:lvl3pPr marL="444352" indent="0">
              <a:buNone/>
              <a:defRPr sz="900" b="1"/>
            </a:lvl3pPr>
            <a:lvl4pPr marL="666529" indent="0">
              <a:buNone/>
              <a:defRPr sz="800" b="1"/>
            </a:lvl4pPr>
            <a:lvl5pPr marL="888705" indent="0">
              <a:buNone/>
              <a:defRPr sz="800" b="1"/>
            </a:lvl5pPr>
            <a:lvl6pPr marL="1110881" indent="0">
              <a:buNone/>
              <a:defRPr sz="800" b="1"/>
            </a:lvl6pPr>
            <a:lvl7pPr marL="1333057" indent="0">
              <a:buNone/>
              <a:defRPr sz="800" b="1"/>
            </a:lvl7pPr>
            <a:lvl8pPr marL="1555233" indent="0">
              <a:buNone/>
              <a:defRPr sz="800" b="1"/>
            </a:lvl8pPr>
            <a:lvl9pPr marL="1777410" indent="0">
              <a:buNone/>
              <a:defRPr sz="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239" y="9134777"/>
            <a:ext cx="4772097" cy="1659470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751" y="6447324"/>
            <a:ext cx="4774362" cy="2687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2176" indent="0">
              <a:buNone/>
              <a:defRPr sz="1000" b="1"/>
            </a:lvl2pPr>
            <a:lvl3pPr marL="444352" indent="0">
              <a:buNone/>
              <a:defRPr sz="900" b="1"/>
            </a:lvl3pPr>
            <a:lvl4pPr marL="666529" indent="0">
              <a:buNone/>
              <a:defRPr sz="800" b="1"/>
            </a:lvl4pPr>
            <a:lvl5pPr marL="888705" indent="0">
              <a:buNone/>
              <a:defRPr sz="800" b="1"/>
            </a:lvl5pPr>
            <a:lvl6pPr marL="1110881" indent="0">
              <a:buNone/>
              <a:defRPr sz="800" b="1"/>
            </a:lvl6pPr>
            <a:lvl7pPr marL="1333057" indent="0">
              <a:buNone/>
              <a:defRPr sz="800" b="1"/>
            </a:lvl7pPr>
            <a:lvl8pPr marL="1555233" indent="0">
              <a:buNone/>
              <a:defRPr sz="800" b="1"/>
            </a:lvl8pPr>
            <a:lvl9pPr marL="1777410" indent="0">
              <a:buNone/>
              <a:defRPr sz="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751" y="9134777"/>
            <a:ext cx="4774362" cy="1659470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ED224C-6F82-4285-9234-B9CF728D1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A85631-5DAF-4EEC-BC66-C21662D6F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67D524-B58D-4FC3-8815-A6A0B58C6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E2677-1837-47FC-9CEE-3E42EF4ABB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08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3665C2-8C2F-44EF-98B1-EFD438198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6A59CE-532C-426E-B9B7-E7AB568EB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5D48B0-3C26-4F05-A6BC-8CD31684D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409D8-FAC7-4DD7-9AA0-432FFD79AE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448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F2CDF0-FEBD-4040-A9C2-203F717FD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F0F07E-C01B-4783-B1AD-A03D5EFAC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2D995-A6A5-4ED3-A019-A28903BAF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4C92C-0300-4241-96CF-D9C01F2186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672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238" y="1147189"/>
            <a:ext cx="3553448" cy="488035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2800" y="1147190"/>
            <a:ext cx="6038313" cy="2458229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238" y="6027546"/>
            <a:ext cx="3553448" cy="19701935"/>
          </a:xfrm>
        </p:spPr>
        <p:txBody>
          <a:bodyPr/>
          <a:lstStyle>
            <a:lvl1pPr marL="0" indent="0">
              <a:buNone/>
              <a:defRPr sz="700"/>
            </a:lvl1pPr>
            <a:lvl2pPr marL="222176" indent="0">
              <a:buNone/>
              <a:defRPr sz="600"/>
            </a:lvl2pPr>
            <a:lvl3pPr marL="444352" indent="0">
              <a:buNone/>
              <a:defRPr sz="500"/>
            </a:lvl3pPr>
            <a:lvl4pPr marL="666529" indent="0">
              <a:buNone/>
              <a:defRPr sz="400"/>
            </a:lvl4pPr>
            <a:lvl5pPr marL="888705" indent="0">
              <a:buNone/>
              <a:defRPr sz="400"/>
            </a:lvl5pPr>
            <a:lvl6pPr marL="1110881" indent="0">
              <a:buNone/>
              <a:defRPr sz="400"/>
            </a:lvl6pPr>
            <a:lvl7pPr marL="1333057" indent="0">
              <a:buNone/>
              <a:defRPr sz="400"/>
            </a:lvl7pPr>
            <a:lvl8pPr marL="1555233" indent="0">
              <a:buNone/>
              <a:defRPr sz="400"/>
            </a:lvl8pPr>
            <a:lvl9pPr marL="1777410" indent="0">
              <a:buNone/>
              <a:defRPr sz="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153265-FEFD-4B92-929E-3844ADC5A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82779-C0EE-4337-A367-F759FB829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2CE646-07D5-4771-A032-3FC9C0AB5A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0843F-AAAD-4C87-A678-07CB8A793F0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42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347" y="20162307"/>
            <a:ext cx="6480583" cy="238089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347" y="2573162"/>
            <a:ext cx="6480583" cy="17282588"/>
          </a:xfrm>
        </p:spPr>
        <p:txBody>
          <a:bodyPr/>
          <a:lstStyle>
            <a:lvl1pPr marL="0" indent="0">
              <a:buNone/>
              <a:defRPr sz="1600"/>
            </a:lvl1pPr>
            <a:lvl2pPr marL="222176" indent="0">
              <a:buNone/>
              <a:defRPr sz="1400"/>
            </a:lvl2pPr>
            <a:lvl3pPr marL="444352" indent="0">
              <a:buNone/>
              <a:defRPr sz="1200"/>
            </a:lvl3pPr>
            <a:lvl4pPr marL="666529" indent="0">
              <a:buNone/>
              <a:defRPr sz="1000"/>
            </a:lvl4pPr>
            <a:lvl5pPr marL="888705" indent="0">
              <a:buNone/>
              <a:defRPr sz="1000"/>
            </a:lvl5pPr>
            <a:lvl6pPr marL="1110881" indent="0">
              <a:buNone/>
              <a:defRPr sz="1000"/>
            </a:lvl6pPr>
            <a:lvl7pPr marL="1333057" indent="0">
              <a:buNone/>
              <a:defRPr sz="1000"/>
            </a:lvl7pPr>
            <a:lvl8pPr marL="1555233" indent="0">
              <a:buNone/>
              <a:defRPr sz="1000"/>
            </a:lvl8pPr>
            <a:lvl9pPr marL="1777410" indent="0">
              <a:buNone/>
              <a:defRPr sz="1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347" y="22543204"/>
            <a:ext cx="6480583" cy="3379611"/>
          </a:xfrm>
        </p:spPr>
        <p:txBody>
          <a:bodyPr/>
          <a:lstStyle>
            <a:lvl1pPr marL="0" indent="0">
              <a:buNone/>
              <a:defRPr sz="700"/>
            </a:lvl1pPr>
            <a:lvl2pPr marL="222176" indent="0">
              <a:buNone/>
              <a:defRPr sz="600"/>
            </a:lvl2pPr>
            <a:lvl3pPr marL="444352" indent="0">
              <a:buNone/>
              <a:defRPr sz="500"/>
            </a:lvl3pPr>
            <a:lvl4pPr marL="666529" indent="0">
              <a:buNone/>
              <a:defRPr sz="400"/>
            </a:lvl4pPr>
            <a:lvl5pPr marL="888705" indent="0">
              <a:buNone/>
              <a:defRPr sz="400"/>
            </a:lvl5pPr>
            <a:lvl6pPr marL="1110881" indent="0">
              <a:buNone/>
              <a:defRPr sz="400"/>
            </a:lvl6pPr>
            <a:lvl7pPr marL="1333057" indent="0">
              <a:buNone/>
              <a:defRPr sz="400"/>
            </a:lvl7pPr>
            <a:lvl8pPr marL="1555233" indent="0">
              <a:buNone/>
              <a:defRPr sz="400"/>
            </a:lvl8pPr>
            <a:lvl9pPr marL="1777410" indent="0">
              <a:buNone/>
              <a:defRPr sz="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BAF390-5313-48E5-A6EA-CE73BFEA6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F2E64E-CCEF-49F5-B904-22E382006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2DEF8A-B32B-4FD5-A75F-16A4C00C34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5AD53-C702-43DB-BF06-B9F5DEB91A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467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7"/>
            </a:gs>
            <a:gs pos="50000">
              <a:srgbClr val="000099"/>
            </a:gs>
            <a:gs pos="100000">
              <a:srgbClr val="00002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34DE3F-7A40-47A8-B065-F8BF1E5B4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2559050"/>
            <a:ext cx="9182100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09DF67-71E9-4816-9A9B-8148073EE3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8320088"/>
            <a:ext cx="9182100" cy="172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81604" name="Rectangle 4">
            <a:extLst>
              <a:ext uri="{FF2B5EF4-FFF2-40B4-BE49-F238E27FC236}">
                <a16:creationId xmlns:a16="http://schemas.microsoft.com/office/drawing/2014/main" id="{30CCE66F-B1F0-437C-A6A0-02DE793724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26244550"/>
            <a:ext cx="22510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defTabSz="2029673" eaLnBrk="1" hangingPunct="1">
              <a:defRPr kumimoji="0" sz="31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1605" name="Rectangle 5">
            <a:extLst>
              <a:ext uri="{FF2B5EF4-FFF2-40B4-BE49-F238E27FC236}">
                <a16:creationId xmlns:a16="http://schemas.microsoft.com/office/drawing/2014/main" id="{55A8AD1E-C7AF-431B-8296-4A2D563755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26244550"/>
            <a:ext cx="34194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algn="ctr" defTabSz="2029673" eaLnBrk="1" hangingPunct="1">
              <a:defRPr kumimoji="0" sz="31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1606" name="Rectangle 6">
            <a:extLst>
              <a:ext uri="{FF2B5EF4-FFF2-40B4-BE49-F238E27FC236}">
                <a16:creationId xmlns:a16="http://schemas.microsoft.com/office/drawing/2014/main" id="{00097AAB-0B21-48ED-8500-6755D0513F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26244550"/>
            <a:ext cx="22510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algn="r" defTabSz="2028825" eaLnBrk="1" hangingPunct="1">
              <a:defRPr kumimoji="0" sz="3100">
                <a:ea typeface="新細明體" panose="02020500000000000000" pitchFamily="18" charset="-120"/>
              </a:defRPr>
            </a:lvl1pPr>
          </a:lstStyle>
          <a:p>
            <a:fld id="{DE084F02-ECD6-477F-82A6-9F3C7D892F8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</p:sldLayoutIdLst>
  <p:txStyles>
    <p:titleStyle>
      <a:lvl1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222176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444352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666529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888705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760413" indent="-760413" algn="l" defTabSz="20288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v"/>
        <a:defRPr kumimoji="1" sz="7100">
          <a:solidFill>
            <a:schemeClr val="tx1"/>
          </a:solidFill>
          <a:latin typeface="+mn-lt"/>
          <a:ea typeface="+mn-ea"/>
          <a:cs typeface="+mn-cs"/>
        </a:defRPr>
      </a:lvl1pPr>
      <a:lvl2pPr marL="1647825" indent="-633413" algn="l" defTabSz="2028825" rtl="0" eaLnBrk="0" fontAlgn="base" hangingPunct="0">
        <a:spcBef>
          <a:spcPct val="20000"/>
        </a:spcBef>
        <a:spcAft>
          <a:spcPct val="0"/>
        </a:spcAft>
        <a:buChar char="–"/>
        <a:defRPr kumimoji="1" sz="6200">
          <a:solidFill>
            <a:schemeClr val="tx1"/>
          </a:solidFill>
          <a:latin typeface="+mn-lt"/>
          <a:ea typeface="+mn-ea"/>
        </a:defRPr>
      </a:lvl2pPr>
      <a:lvl3pPr marL="2535238" indent="-506413" algn="l" defTabSz="2028825" rtl="0" eaLnBrk="0" fontAlgn="base" hangingPunct="0">
        <a:spcBef>
          <a:spcPct val="20000"/>
        </a:spcBef>
        <a:spcAft>
          <a:spcPct val="0"/>
        </a:spcAft>
        <a:buChar char="•"/>
        <a:defRPr kumimoji="1" sz="5300">
          <a:solidFill>
            <a:schemeClr val="tx1"/>
          </a:solidFill>
          <a:latin typeface="+mn-lt"/>
          <a:ea typeface="+mn-ea"/>
        </a:defRPr>
      </a:lvl3pPr>
      <a:lvl4pPr marL="3549650" indent="-506413" algn="l" defTabSz="2028825" rtl="0" eaLnBrk="0" fontAlgn="base" hangingPunct="0">
        <a:spcBef>
          <a:spcPct val="20000"/>
        </a:spcBef>
        <a:spcAft>
          <a:spcPct val="0"/>
        </a:spcAft>
        <a:buChar char="–"/>
        <a:defRPr kumimoji="1" sz="4400">
          <a:solidFill>
            <a:schemeClr val="tx1"/>
          </a:solidFill>
          <a:latin typeface="+mn-lt"/>
          <a:ea typeface="+mn-ea"/>
        </a:defRPr>
      </a:lvl4pPr>
      <a:lvl5pPr marL="4565650" indent="-506413" algn="l" defTabSz="2028825" rtl="0" eaLnBrk="0" fontAlgn="base" hangingPunct="0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5pPr>
      <a:lvl6pPr marL="4788360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6pPr>
      <a:lvl7pPr marL="5010536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7pPr>
      <a:lvl8pPr marL="5232712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8pPr>
      <a:lvl9pPr marL="5454889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2176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44352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66529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88705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10881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33057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55233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77410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F279AC9-295B-477C-ADCE-163FAF23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0378" y="2340575"/>
            <a:ext cx="7502525" cy="1047417"/>
          </a:xfrm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defTabSz="2029673">
              <a:defRPr/>
            </a:pPr>
            <a:r>
              <a:rPr lang="en-US" altLang="zh-TW" sz="43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 Goes Here</a:t>
            </a:r>
          </a:p>
        </p:txBody>
      </p:sp>
      <p:sp>
        <p:nvSpPr>
          <p:cNvPr id="2051" name="Rectangle 62">
            <a:extLst>
              <a:ext uri="{FF2B5EF4-FFF2-40B4-BE49-F238E27FC236}">
                <a16:creationId xmlns:a16="http://schemas.microsoft.com/office/drawing/2014/main" id="{4FD56B0A-9223-4F9C-AC5B-2E6C3ED78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575" y="-1587"/>
            <a:ext cx="10801350" cy="28619449"/>
          </a:xfrm>
          <a:prstGeom prst="rect">
            <a:avLst/>
          </a:prstGeom>
          <a:noFill/>
          <a:ln w="762000" cmpd="thickThin">
            <a:solidFill>
              <a:srgbClr val="2DAAF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61002" dir="2357364" algn="ctr" rotWithShape="0">
                    <a:srgbClr val="000012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46816" tIns="23410" rIns="46816" bIns="23410" anchor="ctr"/>
          <a:lstStyle>
            <a:lvl1pPr defTabSz="963613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636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636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636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636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900" dirty="0">
              <a:solidFill>
                <a:srgbClr val="0070C0"/>
              </a:solidFill>
            </a:endParaRPr>
          </a:p>
        </p:txBody>
      </p:sp>
      <p:sp>
        <p:nvSpPr>
          <p:cNvPr id="2055" name="Line 1534">
            <a:extLst>
              <a:ext uri="{FF2B5EF4-FFF2-40B4-BE49-F238E27FC236}">
                <a16:creationId xmlns:a16="http://schemas.microsoft.com/office/drawing/2014/main" id="{66A717FF-D6A6-46F4-B571-967B0E0BF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044" y="4464696"/>
            <a:ext cx="10044112" cy="0"/>
          </a:xfrm>
          <a:prstGeom prst="line">
            <a:avLst/>
          </a:prstGeom>
          <a:noFill/>
          <a:ln w="127000">
            <a:solidFill>
              <a:srgbClr val="4AA2DE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/>
          <a:lstStyle/>
          <a:p>
            <a:endParaRPr lang="zh-CN" altLang="en-US"/>
          </a:p>
        </p:txBody>
      </p:sp>
      <p:sp>
        <p:nvSpPr>
          <p:cNvPr id="2" name="Rectangle 1922">
            <a:extLst>
              <a:ext uri="{FF2B5EF4-FFF2-40B4-BE49-F238E27FC236}">
                <a16:creationId xmlns:a16="http://schemas.microsoft.com/office/drawing/2014/main" id="{8FEAF466-AB11-4C0D-A419-B479EF12E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1" name="Rectangle 1925">
            <a:extLst>
              <a:ext uri="{FF2B5EF4-FFF2-40B4-BE49-F238E27FC236}">
                <a16:creationId xmlns:a16="http://schemas.microsoft.com/office/drawing/2014/main" id="{2C386F13-9B83-405C-BE98-9443F301A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2" name="Rectangle 1927">
            <a:extLst>
              <a:ext uri="{FF2B5EF4-FFF2-40B4-BE49-F238E27FC236}">
                <a16:creationId xmlns:a16="http://schemas.microsoft.com/office/drawing/2014/main" id="{3F48ED51-67A9-45EB-8CC0-8C6DCF9BB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3" name="Rectangle 1950">
            <a:extLst>
              <a:ext uri="{FF2B5EF4-FFF2-40B4-BE49-F238E27FC236}">
                <a16:creationId xmlns:a16="http://schemas.microsoft.com/office/drawing/2014/main" id="{7AB77FED-0A75-4203-9BDE-944CECE9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28613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4" name="Rectangle 1955">
            <a:extLst>
              <a:ext uri="{FF2B5EF4-FFF2-40B4-BE49-F238E27FC236}">
                <a16:creationId xmlns:a16="http://schemas.microsoft.com/office/drawing/2014/main" id="{76C15090-EF4D-4188-B4E4-33D2BD299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2067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9" name="Rectangle 2174">
            <a:extLst>
              <a:ext uri="{FF2B5EF4-FFF2-40B4-BE49-F238E27FC236}">
                <a16:creationId xmlns:a16="http://schemas.microsoft.com/office/drawing/2014/main" id="{4DF2DD77-0A48-4D42-A200-7AF8B06E3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6992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0" name="Rectangle 2176">
            <a:extLst>
              <a:ext uri="{FF2B5EF4-FFF2-40B4-BE49-F238E27FC236}">
                <a16:creationId xmlns:a16="http://schemas.microsoft.com/office/drawing/2014/main" id="{6FCF4FD4-FDEC-4AF1-8913-EFBAD721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12922250"/>
            <a:ext cx="88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1" name="Rectangle 3601">
            <a:extLst>
              <a:ext uri="{FF2B5EF4-FFF2-40B4-BE49-F238E27FC236}">
                <a16:creationId xmlns:a16="http://schemas.microsoft.com/office/drawing/2014/main" id="{06F2E879-10B3-4966-BAAC-56E96D976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87462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2" name="Rectangle 3602">
            <a:extLst>
              <a:ext uri="{FF2B5EF4-FFF2-40B4-BE49-F238E27FC236}">
                <a16:creationId xmlns:a16="http://schemas.microsoft.com/office/drawing/2014/main" id="{D2CB5A58-3EA1-48B5-82F4-B11BC8F7E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2400"/>
            <a:ext cx="1651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617" tIns="33809" rIns="67617" bIns="33809" anchor="ctr">
            <a:spAutoFit/>
          </a:bodyPr>
          <a:lstStyle>
            <a:lvl1pPr defTabSz="13906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3906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39065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39065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39065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zh-TW" sz="1300">
              <a:latin typeface="Arial" panose="020B0604020202020204" pitchFamily="34" charset="0"/>
            </a:endParaRPr>
          </a:p>
        </p:txBody>
      </p:sp>
      <p:sp>
        <p:nvSpPr>
          <p:cNvPr id="2073" name="Rectangle 3603">
            <a:extLst>
              <a:ext uri="{FF2B5EF4-FFF2-40B4-BE49-F238E27FC236}">
                <a16:creationId xmlns:a16="http://schemas.microsoft.com/office/drawing/2014/main" id="{364783A9-2CDF-4BD2-A2E2-862A67486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484475"/>
            <a:ext cx="2143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617" tIns="33809" rIns="67617" bIns="33809" anchor="ctr">
            <a:spAutoFit/>
          </a:bodyPr>
          <a:lstStyle>
            <a:lvl1pPr defTabSz="13906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3906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39065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39065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39065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400">
                <a:latin typeface="Arial" panose="020B0604020202020204" pitchFamily="34" charset="0"/>
                <a:ea typeface="標楷體" pitchFamily="65" charset="-128"/>
              </a:rPr>
              <a:t> </a:t>
            </a:r>
            <a:endParaRPr lang="en-US" altLang="zh-TW" sz="1300">
              <a:latin typeface="Arial" panose="020B0604020202020204" pitchFamily="34" charset="0"/>
            </a:endParaRPr>
          </a:p>
        </p:txBody>
      </p:sp>
      <p:sp>
        <p:nvSpPr>
          <p:cNvPr id="2077" name="Rectangle 3662">
            <a:extLst>
              <a:ext uri="{FF2B5EF4-FFF2-40B4-BE49-F238E27FC236}">
                <a16:creationId xmlns:a16="http://schemas.microsoft.com/office/drawing/2014/main" id="{4083B582-64B9-43E4-B3BD-998915095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8" name="Rectangle 3664">
            <a:extLst>
              <a:ext uri="{FF2B5EF4-FFF2-40B4-BE49-F238E27FC236}">
                <a16:creationId xmlns:a16="http://schemas.microsoft.com/office/drawing/2014/main" id="{0641BA8A-DD35-4889-BB2E-189DB14A0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651250"/>
            <a:ext cx="904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900">
              <a:latin typeface="Arial" panose="020B0604020202020204" pitchFamily="34" charset="0"/>
            </a:endParaRPr>
          </a:p>
        </p:txBody>
      </p:sp>
      <p:sp>
        <p:nvSpPr>
          <p:cNvPr id="2079" name="Rectangle 3666">
            <a:extLst>
              <a:ext uri="{FF2B5EF4-FFF2-40B4-BE49-F238E27FC236}">
                <a16:creationId xmlns:a16="http://schemas.microsoft.com/office/drawing/2014/main" id="{29BE3503-BA66-4F73-AA7E-DBB5AF6FC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0" name="Rectangle 3669">
            <a:extLst>
              <a:ext uri="{FF2B5EF4-FFF2-40B4-BE49-F238E27FC236}">
                <a16:creationId xmlns:a16="http://schemas.microsoft.com/office/drawing/2014/main" id="{3ECDA1E3-7B96-489F-8C68-487AF0682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1" name="Rectangle 3671">
            <a:extLst>
              <a:ext uri="{FF2B5EF4-FFF2-40B4-BE49-F238E27FC236}">
                <a16:creationId xmlns:a16="http://schemas.microsoft.com/office/drawing/2014/main" id="{006EC45D-373F-4B25-BF20-9F08B508C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2" name="Rectangle 3673">
            <a:extLst>
              <a:ext uri="{FF2B5EF4-FFF2-40B4-BE49-F238E27FC236}">
                <a16:creationId xmlns:a16="http://schemas.microsoft.com/office/drawing/2014/main" id="{B0E1B210-6E33-425C-A0AF-57CF062B9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3" name="Rectangle 3675">
            <a:extLst>
              <a:ext uri="{FF2B5EF4-FFF2-40B4-BE49-F238E27FC236}">
                <a16:creationId xmlns:a16="http://schemas.microsoft.com/office/drawing/2014/main" id="{8622CF4E-CABD-48B9-935F-E1102F542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4" name="Rectangle 3677">
            <a:extLst>
              <a:ext uri="{FF2B5EF4-FFF2-40B4-BE49-F238E27FC236}">
                <a16:creationId xmlns:a16="http://schemas.microsoft.com/office/drawing/2014/main" id="{1743BE34-5E3B-45D5-8999-F34A43CD7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5" name="Rectangle 3681">
            <a:extLst>
              <a:ext uri="{FF2B5EF4-FFF2-40B4-BE49-F238E27FC236}">
                <a16:creationId xmlns:a16="http://schemas.microsoft.com/office/drawing/2014/main" id="{BC2DAEB6-77D7-44BD-AF06-9BB7A60DE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6" name="Rectangle 3695">
            <a:extLst>
              <a:ext uri="{FF2B5EF4-FFF2-40B4-BE49-F238E27FC236}">
                <a16:creationId xmlns:a16="http://schemas.microsoft.com/office/drawing/2014/main" id="{CB2ED9E8-9E51-44AE-AF16-9C1CF20A9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7" name="Rectangle 3697">
            <a:extLst>
              <a:ext uri="{FF2B5EF4-FFF2-40B4-BE49-F238E27FC236}">
                <a16:creationId xmlns:a16="http://schemas.microsoft.com/office/drawing/2014/main" id="{B3E54358-4B3A-472B-B105-639A96181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85738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8" name="Rectangle 193">
            <a:extLst>
              <a:ext uri="{FF2B5EF4-FFF2-40B4-BE49-F238E27FC236}">
                <a16:creationId xmlns:a16="http://schemas.microsoft.com/office/drawing/2014/main" id="{482694FC-6D28-44A4-8388-27CB614D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9" name="Rectangle 195">
            <a:extLst>
              <a:ext uri="{FF2B5EF4-FFF2-40B4-BE49-F238E27FC236}">
                <a16:creationId xmlns:a16="http://schemas.microsoft.com/office/drawing/2014/main" id="{ADC77920-EB7B-4375-8B93-CCB9F76B6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0" name="Rectangle 197">
            <a:extLst>
              <a:ext uri="{FF2B5EF4-FFF2-40B4-BE49-F238E27FC236}">
                <a16:creationId xmlns:a16="http://schemas.microsoft.com/office/drawing/2014/main" id="{586EA2A9-CF5F-46FC-9566-3D59D73F6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1" name="Rectangle 199">
            <a:extLst>
              <a:ext uri="{FF2B5EF4-FFF2-40B4-BE49-F238E27FC236}">
                <a16:creationId xmlns:a16="http://schemas.microsoft.com/office/drawing/2014/main" id="{C0C9AF7F-7B5B-443E-8D4C-58EDDCAF7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2" name="Rectangle 201">
            <a:extLst>
              <a:ext uri="{FF2B5EF4-FFF2-40B4-BE49-F238E27FC236}">
                <a16:creationId xmlns:a16="http://schemas.microsoft.com/office/drawing/2014/main" id="{451198D8-1D79-4BF2-BA55-490257594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3" name="Rectangle 205">
            <a:extLst>
              <a:ext uri="{FF2B5EF4-FFF2-40B4-BE49-F238E27FC236}">
                <a16:creationId xmlns:a16="http://schemas.microsoft.com/office/drawing/2014/main" id="{455ED8A1-1466-4043-A497-8B787427E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4" name="Rectangle 207">
            <a:extLst>
              <a:ext uri="{FF2B5EF4-FFF2-40B4-BE49-F238E27FC236}">
                <a16:creationId xmlns:a16="http://schemas.microsoft.com/office/drawing/2014/main" id="{5FC99660-B192-4C80-BDE5-68E489BDF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5" name="Rectangle 203">
            <a:extLst>
              <a:ext uri="{FF2B5EF4-FFF2-40B4-BE49-F238E27FC236}">
                <a16:creationId xmlns:a16="http://schemas.microsoft.com/office/drawing/2014/main" id="{620A000C-6E1A-4069-98A3-D2D50DF26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4463" y="-144463"/>
            <a:ext cx="234951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6" name="Rectangle 205">
            <a:extLst>
              <a:ext uri="{FF2B5EF4-FFF2-40B4-BE49-F238E27FC236}">
                <a16:creationId xmlns:a16="http://schemas.microsoft.com/office/drawing/2014/main" id="{FCABF9A4-0284-4B18-A650-C062D5750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1590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59" name="Text Box 1906">
            <a:extLst>
              <a:ext uri="{FF2B5EF4-FFF2-40B4-BE49-F238E27FC236}">
                <a16:creationId xmlns:a16="http://schemas.microsoft.com/office/drawing/2014/main" id="{7BBF0F62-7A7D-4C95-8010-3B0FACA3D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3" y="3528592"/>
            <a:ext cx="6389687" cy="43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31" tIns="23415" rIns="46831" bIns="23415">
            <a:spAutoFit/>
          </a:bodyPr>
          <a:lstStyle>
            <a:lvl1pPr defTabSz="963613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v"/>
              <a:defRPr kumimoji="1" sz="14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63613" eaLnBrk="0" hangingPunct="0">
              <a:spcBef>
                <a:spcPct val="20000"/>
              </a:spcBef>
              <a:buChar char="–"/>
              <a:defRPr kumimoji="1" sz="1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63613" eaLnBrk="0" hangingPunct="0">
              <a:spcBef>
                <a:spcPct val="20000"/>
              </a:spcBef>
              <a:buChar char="•"/>
              <a:defRPr kumimoji="1" sz="11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63613" eaLnBrk="0" hangingPunct="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63613" eaLnBrk="0" hangingPunct="0">
              <a:spcBef>
                <a:spcPct val="20000"/>
              </a:spcBef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Arial" charset="0"/>
              <a:buNone/>
              <a:defRPr/>
            </a:pPr>
            <a:r>
              <a:rPr lang="en-US" altLang="zh-TW" sz="25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5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Authors and Affiliations</a:t>
            </a:r>
          </a:p>
        </p:txBody>
      </p:sp>
      <p:sp>
        <p:nvSpPr>
          <p:cNvPr id="262" name="書卷 (水平) 261">
            <a:extLst>
              <a:ext uri="{FF2B5EF4-FFF2-40B4-BE49-F238E27FC236}">
                <a16:creationId xmlns:a16="http://schemas.microsoft.com/office/drawing/2014/main" id="{93F66DC5-AEFD-42F3-9D23-1CDD50D08F06}"/>
              </a:ext>
            </a:extLst>
          </p:cNvPr>
          <p:cNvSpPr/>
          <p:nvPr/>
        </p:nvSpPr>
        <p:spPr bwMode="auto">
          <a:xfrm>
            <a:off x="8807450" y="648272"/>
            <a:ext cx="1489075" cy="581025"/>
          </a:xfrm>
          <a:prstGeom prst="horizontalScroll">
            <a:avLst/>
          </a:prstGeom>
          <a:solidFill>
            <a:srgbClr val="4AA2DE"/>
          </a:solidFill>
          <a:ln w="9525" cap="flat" cmpd="sng" algn="ctr">
            <a:solidFill>
              <a:srgbClr val="2DAAF7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44435" tIns="22217" rIns="44435" bIns="22217"/>
          <a:lstStyle/>
          <a:p>
            <a:pPr defTabSz="468267" eaLnBrk="1" hangingPunct="1">
              <a:defRPr/>
            </a:pPr>
            <a:r>
              <a:rPr lang="en-US" altLang="zh-TW" sz="2400" b="1" dirty="0">
                <a:solidFill>
                  <a:srgbClr val="F7F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Paper No.</a:t>
            </a:r>
            <a:endParaRPr lang="zh-TW" altLang="en-US" sz="2400" b="1" dirty="0">
              <a:solidFill>
                <a:srgbClr val="F7F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6E7CC75-4E12-402B-B58B-29944258B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34" y="15191665"/>
            <a:ext cx="9951851" cy="39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4435" tIns="22217" rIns="44435" bIns="2221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57200" indent="-6334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914400" indent="-5064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371600" indent="-5064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828800" indent="-5064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buNone/>
            </a:pPr>
            <a:endParaRPr lang="en-US" altLang="zh-CN" sz="2300" dirty="0">
              <a:latin typeface="Palatino Linotype" pitchFamily="18" charset="0"/>
            </a:endParaRPr>
          </a:p>
        </p:txBody>
      </p:sp>
      <p:sp>
        <p:nvSpPr>
          <p:cNvPr id="60" name="TextBox 8">
            <a:extLst>
              <a:ext uri="{FF2B5EF4-FFF2-40B4-BE49-F238E27FC236}">
                <a16:creationId xmlns:a16="http://schemas.microsoft.com/office/drawing/2014/main" id="{A98B1E44-3B8A-49D9-8B3F-1E995FAC87B4}"/>
              </a:ext>
            </a:extLst>
          </p:cNvPr>
          <p:cNvSpPr txBox="1"/>
          <p:nvPr/>
        </p:nvSpPr>
        <p:spPr>
          <a:xfrm>
            <a:off x="504131" y="2851484"/>
            <a:ext cx="2014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900" dirty="0">
                <a:latin typeface="+mj-lt"/>
              </a:rPr>
              <a:t>Affiliation’s Logo Goes here if any</a:t>
            </a:r>
            <a:endParaRPr lang="zh-CN" altLang="en-US" sz="1900" dirty="0">
              <a:latin typeface="+mj-lt"/>
            </a:endParaRPr>
          </a:p>
        </p:txBody>
      </p:sp>
      <p:sp>
        <p:nvSpPr>
          <p:cNvPr id="64" name="圆角矩形 7">
            <a:extLst>
              <a:ext uri="{FF2B5EF4-FFF2-40B4-BE49-F238E27FC236}">
                <a16:creationId xmlns:a16="http://schemas.microsoft.com/office/drawing/2014/main" id="{D9820F39-291F-4A29-B4AA-13FBE47FB624}"/>
              </a:ext>
            </a:extLst>
          </p:cNvPr>
          <p:cNvSpPr/>
          <p:nvPr/>
        </p:nvSpPr>
        <p:spPr>
          <a:xfrm>
            <a:off x="505943" y="2664496"/>
            <a:ext cx="2014412" cy="9524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1203991" y="6142946"/>
            <a:ext cx="82089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000" dirty="0">
                <a:latin typeface="Palatino Linotype" pitchFamily="18" charset="0"/>
              </a:rPr>
              <a:t>Canvases </a:t>
            </a:r>
            <a:r>
              <a:rPr lang="en-US" altLang="zh-CN" sz="3000" dirty="0">
                <a:latin typeface="Palatino Linotype" pitchFamily="18" charset="0"/>
              </a:rPr>
              <a:t>Size: 160cm (height) ×60cm (width)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9194" y="8281120"/>
            <a:ext cx="91458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3000" b="1" dirty="0">
                <a:latin typeface="Palatino Linotype" pitchFamily="18" charset="0"/>
              </a:rPr>
              <a:t>Best Poster(s) </a:t>
            </a:r>
            <a:r>
              <a:rPr lang="en-US" altLang="zh-CN" sz="3000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3000" dirty="0">
              <a:latin typeface="Palatino Linotype" pitchFamily="18" charset="0"/>
            </a:endParaRPr>
          </a:p>
          <a:p>
            <a:pPr marL="965673" indent="-965673" algn="just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Novelty, originality, and creativity of the work;</a:t>
            </a:r>
          </a:p>
          <a:p>
            <a:pPr marL="965673" indent="-965673" algn="just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Quality of the poster.</a:t>
            </a:r>
          </a:p>
        </p:txBody>
      </p:sp>
      <p:sp>
        <p:nvSpPr>
          <p:cNvPr id="70" name="文本框 15">
            <a:extLst>
              <a:ext uri="{FF2B5EF4-FFF2-40B4-BE49-F238E27FC236}">
                <a16:creationId xmlns:a16="http://schemas.microsoft.com/office/drawing/2014/main" id="{7E8615DA-4507-4F65-B750-59716D10F706}"/>
              </a:ext>
            </a:extLst>
          </p:cNvPr>
          <p:cNvSpPr txBox="1"/>
          <p:nvPr/>
        </p:nvSpPr>
        <p:spPr>
          <a:xfrm>
            <a:off x="882087" y="13609712"/>
            <a:ext cx="898002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Palatino Linotype" pitchFamily="18" charset="0"/>
              </a:rPr>
              <a:t>NOTE:</a:t>
            </a:r>
            <a:endParaRPr lang="en-US" altLang="zh-CN" sz="3200" dirty="0">
              <a:latin typeface="Palatino Linotype" pitchFamily="18" charset="0"/>
            </a:endParaRPr>
          </a:p>
          <a:p>
            <a:endParaRPr lang="en-US" altLang="zh-CN" sz="3200" dirty="0">
              <a:latin typeface="Palatino Linotype" pitchFamily="18" charset="0"/>
            </a:endParaRPr>
          </a:p>
          <a:p>
            <a:pPr algn="just"/>
            <a:r>
              <a:rPr lang="en-US" altLang="zh-CN" sz="3200" dirty="0">
                <a:latin typeface="Palatino Linotype" pitchFamily="18" charset="0"/>
              </a:rPr>
              <a:t>Please send your poster back to the conference committee via e-mail: 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</a:rPr>
              <a:t>cmse@cmseconf.org </a:t>
            </a:r>
            <a:r>
              <a:rPr lang="en-US" altLang="zh-CN" sz="3200" dirty="0">
                <a:solidFill>
                  <a:schemeClr val="bg2"/>
                </a:solidFill>
                <a:latin typeface="Palatino Linotype" pitchFamily="18" charset="0"/>
              </a:rPr>
              <a:t>or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</a:rPr>
              <a:t> cmse@academicconf.com </a:t>
            </a:r>
            <a:r>
              <a:rPr lang="en-US" altLang="zh-CN" sz="3200" dirty="0">
                <a:latin typeface="Palatino Linotype" pitchFamily="18" charset="0"/>
              </a:rPr>
              <a:t>before</a:t>
            </a:r>
            <a:r>
              <a:rPr lang="en-US" altLang="zh-CN" sz="3200" dirty="0">
                <a:solidFill>
                  <a:schemeClr val="bg2"/>
                </a:solidFill>
                <a:latin typeface="Palatino Linotype" pitchFamily="18" charset="0"/>
              </a:rPr>
              <a:t> </a:t>
            </a:r>
            <a:r>
              <a:rPr lang="en-US" altLang="zh-CN" sz="3200" b="1" dirty="0">
                <a:solidFill>
                  <a:schemeClr val="bg2"/>
                </a:solidFill>
                <a:latin typeface="Palatino Linotype" pitchFamily="18" charset="0"/>
              </a:rPr>
              <a:t>Sept. 26, 2025</a:t>
            </a:r>
            <a:r>
              <a:rPr lang="en-US" altLang="zh-CN" sz="3200" dirty="0">
                <a:latin typeface="Palatino Linotype" pitchFamily="18" charset="0"/>
              </a:rPr>
              <a:t>. If you fail to send the poster before Sept. 26, please kindly print your poster and bring it to the conference site.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pPr algn="just"/>
            <a:r>
              <a:rPr lang="en-US" altLang="zh-CN" sz="3200" dirty="0">
                <a:latin typeface="Palatino Linotype" pitchFamily="18" charset="0"/>
              </a:rPr>
              <a:t>Please ensure your paper ID (CMSE</a:t>
            </a:r>
            <a:r>
              <a:rPr lang="zh-CN" altLang="en-US" sz="3200" dirty="0">
                <a:latin typeface="Palatino Linotype" pitchFamily="18" charset="0"/>
              </a:rPr>
              <a:t>****</a:t>
            </a:r>
            <a:r>
              <a:rPr lang="en-US" altLang="zh-CN" sz="3200" dirty="0">
                <a:latin typeface="Palatino Linotype" pitchFamily="18" charset="0"/>
              </a:rPr>
              <a:t>) is shown correctly on the top of the poster.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pPr algn="just"/>
            <a:r>
              <a:rPr lang="en-US" altLang="zh-CN" sz="3200" dirty="0">
                <a:latin typeface="Palatino Linotype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pPr algn="just"/>
            <a:r>
              <a:rPr lang="en-US" altLang="zh-CN" sz="3200" dirty="0">
                <a:latin typeface="Palatino Linotype" pitchFamily="18" charset="0"/>
              </a:rPr>
              <a:t>Poster presenters are responsible for removing their posters after presentation time.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780AEC6B-9101-B14B-E644-C085B0758E62}"/>
              </a:ext>
            </a:extLst>
          </p:cNvPr>
          <p:cNvSpPr txBox="1"/>
          <p:nvPr/>
        </p:nvSpPr>
        <p:spPr>
          <a:xfrm>
            <a:off x="2563926" y="600071"/>
            <a:ext cx="28367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CMSE</a:t>
            </a:r>
            <a:r>
              <a:rPr lang="en-US" altLang="zh-TW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 2025</a:t>
            </a:r>
          </a:p>
          <a:p>
            <a:r>
              <a:rPr lang="en-US" altLang="zh-CN" sz="2400" b="1" dirty="0"/>
              <a:t>October 16-19, 2025</a:t>
            </a:r>
          </a:p>
          <a:p>
            <a:r>
              <a:rPr lang="en-GB" altLang="zh-CN" sz="2400" b="1" dirty="0"/>
              <a:t>Xi’an, China</a:t>
            </a: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C35A27F4-B32A-28AD-E85D-03216C72E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09" y="512272"/>
            <a:ext cx="1753656" cy="1674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Sakura">
  <a:themeElements>
    <a:clrScheme name="Sakura 1">
      <a:dk1>
        <a:srgbClr val="463634"/>
      </a:dk1>
      <a:lt1>
        <a:srgbClr val="AA947E"/>
      </a:lt1>
      <a:dk2>
        <a:srgbClr val="795241"/>
      </a:dk2>
      <a:lt2>
        <a:srgbClr val="000000"/>
      </a:lt2>
      <a:accent1>
        <a:srgbClr val="F9DBD3"/>
      </a:accent1>
      <a:accent2>
        <a:srgbClr val="DACA9C"/>
      </a:accent2>
      <a:accent3>
        <a:srgbClr val="D2C8C0"/>
      </a:accent3>
      <a:accent4>
        <a:srgbClr val="3A2D2B"/>
      </a:accent4>
      <a:accent5>
        <a:srgbClr val="FBEAE6"/>
      </a:accent5>
      <a:accent6>
        <a:srgbClr val="C5B78D"/>
      </a:accent6>
      <a:hlink>
        <a:srgbClr val="393A18"/>
      </a:hlink>
      <a:folHlink>
        <a:srgbClr val="560000"/>
      </a:folHlink>
    </a:clrScheme>
    <a:fontScheme name="Sakura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36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36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Sakura 1">
        <a:dk1>
          <a:srgbClr val="463634"/>
        </a:dk1>
        <a:lt1>
          <a:srgbClr val="AA947E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D2C8C0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2">
        <a:dk1>
          <a:srgbClr val="463634"/>
        </a:dk1>
        <a:lt1>
          <a:srgbClr val="FFFFCC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FFFFE2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Designs\Sakura.pot</Template>
  <TotalTime>7199</TotalTime>
  <Words>208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標楷體</vt:lpstr>
      <vt:lpstr>Arial</vt:lpstr>
      <vt:lpstr>Palatino Linotype</vt:lpstr>
      <vt:lpstr>Times New Roman</vt:lpstr>
      <vt:lpstr>Wingdings</vt:lpstr>
      <vt:lpstr>Sakura</vt:lpstr>
      <vt:lpstr>Title Goes Here</vt:lpstr>
    </vt:vector>
  </TitlesOfParts>
  <Company>NCHU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5555555555555555</dc:title>
  <dc:creator>KOMAZU</dc:creator>
  <cp:lastModifiedBy>administer</cp:lastModifiedBy>
  <cp:revision>843</cp:revision>
  <cp:lastPrinted>2002-03-27T11:30:05Z</cp:lastPrinted>
  <dcterms:created xsi:type="dcterms:W3CDTF">2001-11-06T12:26:33Z</dcterms:created>
  <dcterms:modified xsi:type="dcterms:W3CDTF">2024-12-10T00:56:13Z</dcterms:modified>
</cp:coreProperties>
</file>